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99804"/>
            <a:ext cx="4191000" cy="3158196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тихом домике не скрипнут половицы,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перо не поспевает за словами,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То, что сердце собирало по крупицам,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Стало слитком и пребудет нынче с 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484784"/>
            <a:ext cx="5004048" cy="19812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К.Г.Паустовский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Биография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874-294591-19-obl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693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__1596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95500"/>
            <a:ext cx="2962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514-242754-19-obl-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6475" y="0"/>
            <a:ext cx="30575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7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843808" cy="392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__1818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33725"/>
            <a:ext cx="2428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35002-326875-19-obl-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5" y="0"/>
            <a:ext cx="3190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ru-RU" dirty="0" smtClean="0"/>
              <a:t>Умер К. Г. Паустовский в Москве</a:t>
            </a:r>
          </a:p>
          <a:p>
            <a:pPr>
              <a:buNone/>
            </a:pPr>
            <a:r>
              <a:rPr lang="ru-RU" dirty="0" smtClean="0"/>
              <a:t>    Хоронили </a:t>
            </a:r>
            <a:r>
              <a:rPr lang="ru-RU" dirty="0" smtClean="0"/>
              <a:t>его в Тарусе.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11221"/>
            <a:ext cx="4499992" cy="524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6692"/>
            <a:ext cx="4067944" cy="51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2376264"/>
          </a:xfrm>
        </p:spPr>
        <p:txBody>
          <a:bodyPr/>
          <a:lstStyle/>
          <a:p>
            <a:r>
              <a:rPr lang="ru-RU" dirty="0" smtClean="0"/>
              <a:t>Паустовский Константин Георгиевич (1892-1968), русский писатель.</a:t>
            </a:r>
          </a:p>
          <a:p>
            <a:r>
              <a:rPr lang="ru-RU" dirty="0" smtClean="0"/>
              <a:t> Родился 19 (31) мая 1892 в Москве в семье железнодорожного статистика.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82929"/>
            <a:ext cx="5004048" cy="337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4968552" cy="64533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itchFamily="34" charset="0"/>
              </a:rPr>
              <a:t>Отец, по словам Паустовского, "был неисправимым мечтателем и протестантом", из-за чего постоянно менял места работы. После нескольких переездов семья поселилась в Киеве. Паустовский учился в 1-й Киевской классической гимназии. Когда он был в шестом классе, отец оставил семью, и Паустовский был вынужден самостоятельно зарабатывать на жизнь и учебу репетиторством.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52625"/>
            <a:ext cx="3810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4392488" cy="6264696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По окончании гимназии Паустовский учился в Киевском университете, затем перевелся в Московский университет. Первая мировая война заставила его прервать учебу. Паустовский стал вожатым на московском трамвае, работал на санитарном поезде. В 1915 с полевым санитарным отрядом отступал вместе с русской армией по Польше и Белоруссии.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фото\paustovs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6004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</p:spPr>
        <p:txBody>
          <a:bodyPr>
            <a:normAutofit/>
          </a:bodyPr>
          <a:lstStyle/>
          <a:p>
            <a:r>
              <a:rPr lang="ru-RU" dirty="0" smtClean="0"/>
              <a:t>Началась Первая мировая война. Беларусь оказалась в самом эпицентре событий. Долгое время линия фронта проходила через </a:t>
            </a:r>
            <a:r>
              <a:rPr lang="ru-RU" dirty="0" err="1" smtClean="0"/>
              <a:t>Мядельский</a:t>
            </a:r>
            <a:r>
              <a:rPr lang="ru-RU" dirty="0" smtClean="0"/>
              <a:t>, </a:t>
            </a:r>
            <a:r>
              <a:rPr lang="ru-RU" dirty="0" err="1" smtClean="0"/>
              <a:t>Вилейский</a:t>
            </a:r>
            <a:r>
              <a:rPr lang="ru-RU" dirty="0" smtClean="0"/>
              <a:t>, </a:t>
            </a:r>
            <a:r>
              <a:rPr lang="ru-RU" dirty="0" err="1" smtClean="0"/>
              <a:t>Сморгонский</a:t>
            </a:r>
            <a:r>
              <a:rPr lang="ru-RU" dirty="0" smtClean="0"/>
              <a:t> и другие районы. Первая мировая связала с Беларусью если не роту, то добрый взвод русских писателей. Одним из них был </a:t>
            </a:r>
            <a:r>
              <a:rPr lang="ru-RU" dirty="0" smtClean="0"/>
              <a:t> Константин </a:t>
            </a:r>
            <a:r>
              <a:rPr lang="ru-RU" dirty="0" smtClean="0"/>
              <a:t>Паустовский, санитар </a:t>
            </a:r>
            <a:r>
              <a:rPr lang="ru-RU" dirty="0" smtClean="0"/>
              <a:t>Первой </a:t>
            </a:r>
            <a:r>
              <a:rPr lang="ru-RU" dirty="0" smtClean="0"/>
              <a:t>мировой...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фото\italian_troops_at_isonzo_riv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05678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5184576" cy="640871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После гибели на фронте двух старших братьев Паустовский вернулся к матери в Москву, но вскоре снова начал скитальческую жизнь. В течение года работал на металлургических заводах в </a:t>
            </a:r>
            <a:r>
              <a:rPr lang="ru-RU" sz="2800" dirty="0" err="1" smtClean="0"/>
              <a:t>Екатеринославе</a:t>
            </a:r>
            <a:r>
              <a:rPr lang="ru-RU" sz="2800" dirty="0" smtClean="0"/>
              <a:t> и </a:t>
            </a:r>
            <a:r>
              <a:rPr lang="ru-RU" sz="2800" dirty="0" err="1" smtClean="0"/>
              <a:t>Юзовке</a:t>
            </a:r>
            <a:r>
              <a:rPr lang="ru-RU" sz="2800" dirty="0" smtClean="0"/>
              <a:t> </a:t>
            </a:r>
            <a:r>
              <a:rPr lang="ru-RU" sz="2800" dirty="0" err="1" smtClean="0"/>
              <a:t>и</a:t>
            </a:r>
            <a:r>
              <a:rPr lang="ru-RU" sz="2800" dirty="0" smtClean="0"/>
              <a:t> на котельном заводе в Таганроге. В 1916 стал рыбаком в артели на Азовском море. Живя в Таганроге, Паустовский начал писать свой первый роман Романтики (1916-1923, </a:t>
            </a:r>
            <a:r>
              <a:rPr lang="ru-RU" sz="2800" dirty="0" err="1" smtClean="0"/>
              <a:t>опубл</a:t>
            </a:r>
            <a:r>
              <a:rPr lang="ru-RU" sz="2800" dirty="0" smtClean="0"/>
              <a:t>. 1935). </a:t>
            </a:r>
          </a:p>
          <a:p>
            <a:endParaRPr lang="ru-RU" dirty="0"/>
          </a:p>
        </p:txBody>
      </p:sp>
      <p:pic>
        <p:nvPicPr>
          <p:cNvPr id="2050" name="Picture 2" descr="F:\фото\na voj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3398295" cy="51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Особое место в его творчестве занимает Мещерский край, где Паустовский подолгу жил один или с друзьями-писателями - А.Гайдаром, </a:t>
            </a:r>
            <a:r>
              <a:rPr lang="ru-RU" dirty="0" err="1" smtClean="0"/>
              <a:t>Р.Фраерманом</a:t>
            </a:r>
            <a:r>
              <a:rPr lang="ru-RU" dirty="0" smtClean="0"/>
              <a:t> и др. О любимой им Мещере Паустовский писал: "Самое большое, простое и бесхитростное счастье я нашел в лесном Мещерском краю. Счастье близости к своей земле, сосредоточенности и внутренней свободы, любимых дум и напряженного труда. Средней России - и только ей - я обязан большинством написанных мною вещей. Я упомяну только главные: Мещерская сторона, Исаак Левитан, Повесть о лесах, цикл рассказов Летние дни, Старый челн, Ночь в октябре, Телеграмма, Дождливый рассвет, Кордон 273, Во глубине России, Наедине с осенью, Ильинский омут" (речь идет о рассказах, написанных в 1930-1960-е годы). Среднерусская глубинка стала для Паустовского местом своеобразной "эмиграции", творческим - а возможно, и физическим - спасением в период сталинских репрессий. </a:t>
            </a:r>
          </a:p>
          <a:p>
            <a:endParaRPr lang="ru-RU" dirty="0"/>
          </a:p>
        </p:txBody>
      </p:sp>
      <p:pic>
        <p:nvPicPr>
          <p:cNvPr id="3076" name="Picture 4" descr="F:\фото\мещерский кр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067944" cy="2636912"/>
          </a:xfrm>
          <a:prstGeom prst="rect">
            <a:avLst/>
          </a:prstGeom>
          <a:noFill/>
        </p:spPr>
      </p:pic>
      <p:pic>
        <p:nvPicPr>
          <p:cNvPr id="3077" name="Picture 5" descr="F:\фото\bug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968" y="4221088"/>
            <a:ext cx="4352032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\tarus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24774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548680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 – музей Паустовского в Тарусе</a:t>
            </a:r>
            <a:endParaRPr lang="ru-RU" sz="3200" dirty="0"/>
          </a:p>
        </p:txBody>
      </p:sp>
      <p:pic>
        <p:nvPicPr>
          <p:cNvPr id="4099" name="Picture 3" descr="F:\фото\museum_m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73016"/>
            <a:ext cx="3203849" cy="3284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450912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Дом-музей Паустовского в Москве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Одесса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... Но лучше всего было ошеломившее меня в первое же утро открытие, что весь этот сухой берег с его колючками, осыпями, золотым дроком, ветрами, зернистым пляжем, грудами водорослей, небом и облаками, все то жаркое и лиловое побережье не принадлежит </a:t>
            </a:r>
            <a:r>
              <a:rPr lang="ru-RU" dirty="0" smtClean="0"/>
              <a:t>никому </a:t>
            </a:r>
            <a:r>
              <a:rPr lang="ru-RU" dirty="0" smtClean="0"/>
              <a:t>или, вернее, </a:t>
            </a:r>
            <a:r>
              <a:rPr lang="ru-RU" dirty="0" smtClean="0"/>
              <a:t>принадлежит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только мне одному... </a:t>
            </a:r>
          </a:p>
          <a:p>
            <a:endParaRPr lang="ru-RU" dirty="0"/>
          </a:p>
        </p:txBody>
      </p:sp>
      <p:pic>
        <p:nvPicPr>
          <p:cNvPr id="5122" name="Picture 2" descr="F:\фото\odessa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437" y="3346450"/>
            <a:ext cx="5389563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503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К.Г.Паустовский Биография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К.Г.Паустовский Биография  </dc:title>
  <dc:creator>Иришка</dc:creator>
  <cp:lastModifiedBy>user</cp:lastModifiedBy>
  <cp:revision>13</cp:revision>
  <dcterms:created xsi:type="dcterms:W3CDTF">2012-03-12T16:05:38Z</dcterms:created>
  <dcterms:modified xsi:type="dcterms:W3CDTF">2012-03-13T05:49:21Z</dcterms:modified>
</cp:coreProperties>
</file>