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handoutMasterIdLst>
    <p:handoutMasterId r:id="rId18"/>
  </p:handoutMasterIdLst>
  <p:sldIdLst>
    <p:sldId id="256" r:id="rId3"/>
    <p:sldId id="257" r:id="rId4"/>
    <p:sldId id="258" r:id="rId5"/>
    <p:sldId id="277" r:id="rId6"/>
    <p:sldId id="273" r:id="rId7"/>
    <p:sldId id="272" r:id="rId8"/>
    <p:sldId id="271" r:id="rId9"/>
    <p:sldId id="268" r:id="rId10"/>
    <p:sldId id="270" r:id="rId11"/>
    <p:sldId id="269" r:id="rId12"/>
    <p:sldId id="276" r:id="rId13"/>
    <p:sldId id="278" r:id="rId14"/>
    <p:sldId id="265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09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432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0715C-7A0B-48FC-A92D-4C7C67760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75089-99EB-44E0-A749-6D903276F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slide" Target="slide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tarbooks.ua/download/template/klipart-nu-pogodi" TargetMode="External"/><Relationship Id="rId2" Type="http://schemas.openxmlformats.org/officeDocument/2006/relationships/hyperlink" Target="http://logograd.narod.ru/clipart/multiki/nu_pogodi/index_nu_pogodi_001.htm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slide" Target="slide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71472" y="571480"/>
            <a:ext cx="8072494" cy="571504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142976" y="1000108"/>
            <a:ext cx="70584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Склонение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имён  существительных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3071810"/>
            <a:ext cx="7143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Интерактивный  тест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3" descr="C:\Documents and Settings\UserXP\Мои документы\Мама картинки1\ну погоди картинки\0_8df3f_e4b09695_XL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929066"/>
            <a:ext cx="1857388" cy="2653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57291" y="1071546"/>
          <a:ext cx="6357981" cy="50292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707410"/>
                <a:gridCol w="1216857"/>
                <a:gridCol w="1216857"/>
                <a:gridCol w="1216857"/>
              </a:tblGrid>
              <a:tr h="444211">
                <a:tc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2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3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Кольцо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Дедуля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Гуашь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2400" dirty="0" smtClean="0"/>
                        <a:t>Циркуль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Снегирь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Фасоль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Деревня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Полночь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Пальто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Коллекция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500826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86380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071934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00826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86380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286380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500826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071934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500826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286380" y="292893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00826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86380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500826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86380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Documents and Settings\UserXP\Мои документы\Мама картинки1\ну погоди картинки\56b9fe218871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0"/>
            <a:ext cx="2357454" cy="2129567"/>
          </a:xfrm>
          <a:prstGeom prst="rect">
            <a:avLst/>
          </a:prstGeom>
          <a:noFill/>
        </p:spPr>
      </p:pic>
      <p:sp>
        <p:nvSpPr>
          <p:cNvPr id="27" name="Скругленный прямоугольник 26">
            <a:hlinkClick r:id="rId4" action="ppaction://hlinksldjump"/>
          </p:cNvPr>
          <p:cNvSpPr/>
          <p:nvPr/>
        </p:nvSpPr>
        <p:spPr>
          <a:xfrm>
            <a:off x="2714612" y="6286520"/>
            <a:ext cx="378621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Повтори правило!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500826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071934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071934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500826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286380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86380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500826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286380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071934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500826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286380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4071934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0" name="Picture 3" descr="C:\Documents and Settings\UserXP\Мои документы\Мама картинки1\ну погоди картинки\0_8df3f_e4b09695_XL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3812" y="4357694"/>
            <a:ext cx="1550188" cy="221455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7" presetClass="entr" presetSubtype="1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7" presetClass="entr" presetSubtype="1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5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17" presetClass="entr" presetSubtype="1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5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5" presetID="17" presetClass="entr" presetSubtype="1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5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17" presetClass="entr" presetSubtype="1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5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7" presetClass="entr" presetSubtype="1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55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6" presetID="17" presetClass="entr" presetSubtype="1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55" presetClass="exit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7" presetID="17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55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55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3" presetID="17" presetClass="entr" presetSubtype="1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55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8" presetID="17" presetClass="entr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55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3" presetID="17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55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4" presetID="17" presetClass="entr" presetSubtype="10" fill="hold" grpId="3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55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9" presetID="17" presetClass="entr" presetSubtype="10" fill="hold" grpId="2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55" presetClass="exit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4" presetID="17" presetClass="entr" presetSubtype="10" fill="hold" grpId="2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8" presetID="55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6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4" fill="hold">
                      <p:stCondLst>
                        <p:cond delay="0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9" presetID="17" presetClass="entr" presetSubtype="10" fill="hold" grpId="2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55" presetClass="exit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4" presetID="17" presetClass="entr" presetSubtype="10" fill="hold" grpId="3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55" presetClass="exit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9" presetID="17" presetClass="entr" presetSubtype="10" fill="hold" grpId="2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55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4" presetID="17" presetClass="entr" presetSubtype="10" fill="hold" grpId="2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8" presetID="55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2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4" fill="hold">
                      <p:stCondLst>
                        <p:cond delay="0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9" presetID="17" presetClass="entr" presetSubtype="10" fill="hold" grpId="2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55" presetClass="exit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4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5" fill="hold">
                      <p:stCondLst>
                        <p:cond delay="0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5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1" fill="hold">
                      <p:stCondLst>
                        <p:cond delay="0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56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7" fill="hold">
                      <p:stCondLst>
                        <p:cond delay="0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7" grpId="10" animBg="1"/>
      <p:bldP spid="27" grpId="11" animBg="1"/>
      <p:bldP spid="27" grpId="12" animBg="1"/>
      <p:bldP spid="27" grpId="13" animBg="1"/>
      <p:bldP spid="27" grpId="14" animBg="1"/>
      <p:bldP spid="27" grpId="15" animBg="1"/>
      <p:bldP spid="27" grpId="16" animBg="1"/>
      <p:bldP spid="27" grpId="17" animBg="1"/>
      <p:bldP spid="27" grpId="18" animBg="1"/>
      <p:bldP spid="27" grpId="19" animBg="1"/>
      <p:bldP spid="27" grpId="20" animBg="1"/>
      <p:bldP spid="27" grpId="21" animBg="1"/>
      <p:bldP spid="27" grpId="22" animBg="1"/>
      <p:bldP spid="27" grpId="23" animBg="1"/>
      <p:bldP spid="27" grpId="24" animBg="1"/>
      <p:bldP spid="27" grpId="25" animBg="1"/>
      <p:bldP spid="27" grpId="26" animBg="1"/>
      <p:bldP spid="27" grpId="27" animBg="1"/>
      <p:bldP spid="27" grpId="28" animBg="1"/>
      <p:bldP spid="27" grpId="29" animBg="1"/>
      <p:bldP spid="27" grpId="30" animBg="1"/>
      <p:bldP spid="27" grpId="31" animBg="1"/>
      <p:bldP spid="27" grpId="32" animBg="1"/>
      <p:bldP spid="27" grpId="33" animBg="1"/>
      <p:bldP spid="27" grpId="34" animBg="1"/>
      <p:bldP spid="27" grpId="35" animBg="1"/>
      <p:bldP spid="27" grpId="36" animBg="1"/>
      <p:bldP spid="27" grpId="37" animBg="1"/>
      <p:bldP spid="27" grpId="38" animBg="1"/>
      <p:bldP spid="27" grpId="39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5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57291" y="1071546"/>
          <a:ext cx="6357981" cy="50292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707410"/>
                <a:gridCol w="1216857"/>
                <a:gridCol w="1216857"/>
                <a:gridCol w="1216857"/>
              </a:tblGrid>
              <a:tr h="444211">
                <a:tc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2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3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Улица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Кровать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Картофель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2400" dirty="0" smtClean="0"/>
                        <a:t>Настя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Здоровье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Площадь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Подруга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Врач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Соль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Облако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500826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00826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86380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86380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500826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86380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071934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00826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86380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500826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86380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rId4" action="ppaction://hlinksldjump"/>
          </p:cNvPr>
          <p:cNvSpPr/>
          <p:nvPr/>
        </p:nvSpPr>
        <p:spPr>
          <a:xfrm>
            <a:off x="2714612" y="6286520"/>
            <a:ext cx="378621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Повтори правило!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500826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500826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071934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500826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286380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071934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86380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071934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071934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286380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500826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286380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Picture 4" descr="C:\Documents and Settings\UserXP\Мои документы\Мама картинки1\ну погоди картинки\56b9fe218871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0"/>
            <a:ext cx="2357454" cy="2129567"/>
          </a:xfrm>
          <a:prstGeom prst="rect">
            <a:avLst/>
          </a:prstGeom>
          <a:noFill/>
        </p:spPr>
      </p:pic>
      <p:pic>
        <p:nvPicPr>
          <p:cNvPr id="52" name="Picture 3" descr="C:\Documents and Settings\UserXP\Мои документы\Мама картинки1\ну погоди картинки\0_8df3f_e4b09695_XL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93812" y="4357694"/>
            <a:ext cx="1550188" cy="221455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7" presetClass="entr" presetSubtype="1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7" presetClass="entr" presetSubtype="1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5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17" presetClass="entr" presetSubtype="1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5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5" presetID="17" presetClass="entr" presetSubtype="1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5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17" presetClass="entr" presetSubtype="1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5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7" presetClass="entr" presetSubtype="1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55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6" presetID="17" presetClass="entr" presetSubtype="1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55" presetClass="exit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7" presetID="17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55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55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3" presetID="17" presetClass="entr" presetSubtype="1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55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8" presetID="17" presetClass="entr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55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3" presetID="17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55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4" presetID="17" presetClass="entr" presetSubtype="10" fill="hold" grpId="3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55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9" presetID="17" presetClass="entr" presetSubtype="10" fill="hold" grpId="2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55" presetClass="exit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4" presetID="17" presetClass="entr" presetSubtype="10" fill="hold" grpId="2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8" presetID="55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6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4" fill="hold">
                      <p:stCondLst>
                        <p:cond delay="0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9" presetID="17" presetClass="entr" presetSubtype="10" fill="hold" grpId="2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55" presetClass="exit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4" presetID="17" presetClass="entr" presetSubtype="10" fill="hold" grpId="3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55" presetClass="exit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9" presetID="17" presetClass="entr" presetSubtype="10" fill="hold" grpId="2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55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4" presetID="17" presetClass="entr" presetSubtype="10" fill="hold" grpId="2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8" presetID="55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2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4" fill="hold">
                      <p:stCondLst>
                        <p:cond delay="0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9" presetID="17" presetClass="entr" presetSubtype="10" fill="hold" grpId="2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55" presetClass="exit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4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5" fill="hold">
                      <p:stCondLst>
                        <p:cond delay="0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1" fill="hold">
                      <p:stCondLst>
                        <p:cond delay="0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5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7" fill="hold">
                      <p:stCondLst>
                        <p:cond delay="0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7" grpId="10" animBg="1"/>
      <p:bldP spid="27" grpId="11" animBg="1"/>
      <p:bldP spid="27" grpId="12" animBg="1"/>
      <p:bldP spid="27" grpId="13" animBg="1"/>
      <p:bldP spid="27" grpId="14" animBg="1"/>
      <p:bldP spid="27" grpId="15" animBg="1"/>
      <p:bldP spid="27" grpId="16" animBg="1"/>
      <p:bldP spid="27" grpId="17" animBg="1"/>
      <p:bldP spid="27" grpId="18" animBg="1"/>
      <p:bldP spid="27" grpId="19" animBg="1"/>
      <p:bldP spid="27" grpId="20" animBg="1"/>
      <p:bldP spid="27" grpId="21" animBg="1"/>
      <p:bldP spid="27" grpId="22" animBg="1"/>
      <p:bldP spid="27" grpId="23" animBg="1"/>
      <p:bldP spid="27" grpId="24" animBg="1"/>
      <p:bldP spid="27" grpId="25" animBg="1"/>
      <p:bldP spid="27" grpId="26" animBg="1"/>
      <p:bldP spid="27" grpId="27" animBg="1"/>
      <p:bldP spid="27" grpId="28" animBg="1"/>
      <p:bldP spid="27" grpId="29" animBg="1"/>
      <p:bldP spid="27" grpId="30" animBg="1"/>
      <p:bldP spid="27" grpId="31" animBg="1"/>
      <p:bldP spid="27" grpId="32" animBg="1"/>
      <p:bldP spid="27" grpId="33" animBg="1"/>
      <p:bldP spid="27" grpId="34" animBg="1"/>
      <p:bldP spid="27" grpId="35" animBg="1"/>
      <p:bldP spid="27" grpId="36" animBg="1"/>
      <p:bldP spid="27" grpId="37" animBg="1"/>
      <p:bldP spid="27" grpId="38" animBg="1"/>
      <p:bldP spid="27" grpId="39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57291" y="1071546"/>
          <a:ext cx="6357981" cy="50292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707410"/>
                <a:gridCol w="1216857"/>
                <a:gridCol w="1216857"/>
                <a:gridCol w="1216857"/>
              </a:tblGrid>
              <a:tr h="444211">
                <a:tc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2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3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Россия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Журавль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Гусыня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2400" dirty="0" smtClean="0"/>
                        <a:t>Тетрадь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Урожай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Печенье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Январь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Скатерть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Рассказ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Болезнь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tint val="66000"/>
                            <a:satMod val="160000"/>
                          </a:srgbClr>
                        </a:gs>
                        <a:gs pos="50000">
                          <a:srgbClr val="FDD095">
                            <a:tint val="44500"/>
                            <a:satMod val="160000"/>
                          </a:srgbClr>
                        </a:gs>
                        <a:gs pos="100000">
                          <a:srgbClr val="FDD095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500826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00826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071934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286380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071934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86380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500826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00826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86380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286380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500826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rId3" action="ppaction://hlinksldjump"/>
          </p:cNvPr>
          <p:cNvSpPr/>
          <p:nvPr/>
        </p:nvSpPr>
        <p:spPr>
          <a:xfrm>
            <a:off x="2714612" y="6286520"/>
            <a:ext cx="378621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Повтори правило!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500826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071934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071934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286380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4071934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86380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500826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071934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286380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500826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286380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Picture 4" descr="C:\Documents and Settings\UserXP\Мои документы\Мама картинки1\ну погоди картинки\56b9fe218871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0"/>
            <a:ext cx="2357454" cy="2129567"/>
          </a:xfrm>
          <a:prstGeom prst="rect">
            <a:avLst/>
          </a:prstGeom>
          <a:noFill/>
        </p:spPr>
      </p:pic>
      <p:pic>
        <p:nvPicPr>
          <p:cNvPr id="50" name="Picture 3" descr="C:\Documents and Settings\UserXP\Мои документы\Мама картинки1\ну погоди картинки\0_8df3f_e4b09695_XL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3812" y="4357694"/>
            <a:ext cx="1550188" cy="221455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7" presetClass="entr" presetSubtype="1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7" presetClass="entr" presetSubtype="1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5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17" presetClass="entr" presetSubtype="1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5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5" presetID="17" presetClass="entr" presetSubtype="1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5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17" presetClass="entr" presetSubtype="1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5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7" presetClass="entr" presetSubtype="1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55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6" presetID="17" presetClass="entr" presetSubtype="1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55" presetClass="exit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7" presetID="17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55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55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3" presetID="17" presetClass="entr" presetSubtype="1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55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8" presetID="17" presetClass="entr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55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3" presetID="17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55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4" presetID="17" presetClass="entr" presetSubtype="10" fill="hold" grpId="3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55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9" presetID="17" presetClass="entr" presetSubtype="10" fill="hold" grpId="2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55" presetClass="exit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4" presetID="17" presetClass="entr" presetSubtype="10" fill="hold" grpId="2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8" presetID="55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6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4" fill="hold">
                      <p:stCondLst>
                        <p:cond delay="0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9" presetID="17" presetClass="entr" presetSubtype="10" fill="hold" grpId="2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55" presetClass="exit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4" presetID="17" presetClass="entr" presetSubtype="10" fill="hold" grpId="3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55" presetClass="exit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9" presetID="17" presetClass="entr" presetSubtype="10" fill="hold" grpId="2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55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4" presetID="17" presetClass="entr" presetSubtype="10" fill="hold" grpId="2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8" presetID="55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2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4" fill="hold">
                      <p:stCondLst>
                        <p:cond delay="0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9" presetID="17" presetClass="entr" presetSubtype="10" fill="hold" grpId="2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55" presetClass="exit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4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5" fill="hold">
                      <p:stCondLst>
                        <p:cond delay="0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1" fill="hold">
                      <p:stCondLst>
                        <p:cond delay="0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5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7" fill="hold">
                      <p:stCondLst>
                        <p:cond delay="0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7" grpId="10" animBg="1"/>
      <p:bldP spid="27" grpId="11" animBg="1"/>
      <p:bldP spid="27" grpId="12" animBg="1"/>
      <p:bldP spid="27" grpId="13" animBg="1"/>
      <p:bldP spid="27" grpId="14" animBg="1"/>
      <p:bldP spid="27" grpId="15" animBg="1"/>
      <p:bldP spid="27" grpId="16" animBg="1"/>
      <p:bldP spid="27" grpId="17" animBg="1"/>
      <p:bldP spid="27" grpId="18" animBg="1"/>
      <p:bldP spid="27" grpId="19" animBg="1"/>
      <p:bldP spid="27" grpId="20" animBg="1"/>
      <p:bldP spid="27" grpId="21" animBg="1"/>
      <p:bldP spid="27" grpId="22" animBg="1"/>
      <p:bldP spid="27" grpId="23" animBg="1"/>
      <p:bldP spid="27" grpId="24" animBg="1"/>
      <p:bldP spid="27" grpId="25" animBg="1"/>
      <p:bldP spid="27" grpId="26" animBg="1"/>
      <p:bldP spid="27" grpId="27" animBg="1"/>
      <p:bldP spid="27" grpId="28" animBg="1"/>
      <p:bldP spid="27" grpId="29" animBg="1"/>
      <p:bldP spid="27" grpId="30" animBg="1"/>
      <p:bldP spid="27" grpId="31" animBg="1"/>
      <p:bldP spid="27" grpId="32" animBg="1"/>
      <p:bldP spid="27" grpId="33" animBg="1"/>
      <p:bldP spid="27" grpId="34" animBg="1"/>
      <p:bldP spid="27" grpId="35" animBg="1"/>
      <p:bldP spid="27" grpId="36" animBg="1"/>
      <p:bldP spid="27" grpId="37" animBg="1"/>
      <p:bldP spid="27" grpId="38" animBg="1"/>
      <p:bldP spid="27" grpId="39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57289" y="1785926"/>
          <a:ext cx="6500859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6953"/>
                <a:gridCol w="2166953"/>
                <a:gridCol w="2166953"/>
              </a:tblGrid>
              <a:tr h="6032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</a:p>
                    <a:p>
                      <a:pPr algn="ctr"/>
                      <a:r>
                        <a:rPr lang="ru-RU" sz="2800" dirty="0" smtClean="0"/>
                        <a:t>склонение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</a:p>
                    <a:p>
                      <a:pPr algn="ctr"/>
                      <a:r>
                        <a:rPr lang="ru-RU" sz="2800" dirty="0" smtClean="0"/>
                        <a:t>склонение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</a:p>
                    <a:p>
                      <a:pPr algn="ctr"/>
                      <a:r>
                        <a:rPr lang="ru-RU" sz="2800" dirty="0" smtClean="0"/>
                        <a:t>склонение</a:t>
                      </a:r>
                      <a:endParaRPr lang="ru-RU" sz="2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72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Имена существительные мужского и женского рода </a:t>
                      </a:r>
                    </a:p>
                    <a:p>
                      <a:pPr algn="ctr"/>
                      <a:r>
                        <a:rPr lang="ru-RU" sz="2000" dirty="0" smtClean="0"/>
                        <a:t>с окончаниями</a:t>
                      </a:r>
                    </a:p>
                    <a:p>
                      <a:pPr algn="ctr"/>
                      <a:r>
                        <a:rPr lang="ru-RU" sz="2000" dirty="0" smtClean="0"/>
                        <a:t>-а   -я</a:t>
                      </a:r>
                      <a:endParaRPr lang="ru-RU" sz="20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Имена существительные мужского рода без окончания </a:t>
                      </a:r>
                    </a:p>
                    <a:p>
                      <a:pPr algn="ctr"/>
                      <a:r>
                        <a:rPr lang="ru-RU" sz="2000" dirty="0" smtClean="0"/>
                        <a:t>и среднего рода </a:t>
                      </a:r>
                    </a:p>
                    <a:p>
                      <a:pPr algn="ctr"/>
                      <a:r>
                        <a:rPr lang="ru-RU" sz="2000" dirty="0" smtClean="0"/>
                        <a:t>с окончаниями</a:t>
                      </a:r>
                    </a:p>
                    <a:p>
                      <a:pPr algn="ctr"/>
                      <a:r>
                        <a:rPr lang="ru-RU" sz="2000" dirty="0" smtClean="0"/>
                        <a:t>-о   -е</a:t>
                      </a:r>
                    </a:p>
                    <a:p>
                      <a:endParaRPr lang="ru-RU" sz="20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Имена существительные женского рода  без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окончания</a:t>
                      </a:r>
                    </a:p>
                    <a:p>
                      <a:pPr algn="ctr"/>
                      <a:r>
                        <a:rPr lang="ru-RU" sz="2000" dirty="0" smtClean="0"/>
                        <a:t>(с мягким знаком на конце)</a:t>
                      </a:r>
                      <a:endParaRPr lang="ru-RU" sz="20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Управляющая кнопка: назад 2">
            <a:hlinkClick r:id="" action="ppaction://hlinkshowjump?jump=lastslideviewed" highlightClick="1"/>
          </p:cNvPr>
          <p:cNvSpPr/>
          <p:nvPr/>
        </p:nvSpPr>
        <p:spPr>
          <a:xfrm>
            <a:off x="0" y="6429396"/>
            <a:ext cx="428596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4" descr="C:\Documents and Settings\UserXP\Мои документы\Мама картинки1\ну погоди картинки\56b9fe218871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714356"/>
            <a:ext cx="2444181" cy="2207910"/>
          </a:xfrm>
          <a:prstGeom prst="rect">
            <a:avLst/>
          </a:prstGeom>
          <a:noFill/>
        </p:spPr>
      </p:pic>
      <p:pic>
        <p:nvPicPr>
          <p:cNvPr id="5" name="Picture 3" descr="C:\Documents and Settings\UserXP\Мои документы\Мама картинки1\ну погоди картинки\0_8df3f_e4b09695_XL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4071942"/>
            <a:ext cx="1600211" cy="22860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2786058"/>
            <a:ext cx="6143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http://logograd.narod.ru/clipart/multiki/nu_pogodi/index_nu_pogodi_001.htm</a:t>
            </a:r>
            <a:r>
              <a:rPr lang="ru-RU" dirty="0" smtClean="0"/>
              <a:t>  волк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3500438"/>
            <a:ext cx="6072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http://starbooks.ua/download/template/klipart-nu-pogodi</a:t>
            </a:r>
            <a:r>
              <a:rPr lang="ru-RU" dirty="0" smtClean="0"/>
              <a:t>  заяц</a:t>
            </a:r>
            <a:endParaRPr lang="ru-RU" dirty="0"/>
          </a:p>
        </p:txBody>
      </p:sp>
      <p:pic>
        <p:nvPicPr>
          <p:cNvPr id="6" name="Picture 3" descr="C:\Documents and Settings\UserXP\Мои документы\Мама картинки1\ну погоди картинки\0_8df3f_e4b09695_XL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3071810"/>
            <a:ext cx="1600211" cy="228601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00166" y="1928802"/>
            <a:ext cx="6143668" cy="584775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5400000" scaled="1"/>
            <a:tileRect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Иллюстративные  источники</a:t>
            </a:r>
            <a:r>
              <a:rPr lang="ru-RU" sz="2400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. </a:t>
            </a:r>
          </a:p>
        </p:txBody>
      </p:sp>
      <p:pic>
        <p:nvPicPr>
          <p:cNvPr id="5" name="Picture 4" descr="C:\Documents and Settings\UserXP\Мои документы\Мама картинки1\ну погоди картинки\56b9fe218871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714356"/>
            <a:ext cx="2444181" cy="2207910"/>
          </a:xfrm>
          <a:prstGeom prst="rect">
            <a:avLst/>
          </a:prstGeom>
          <a:noFill/>
        </p:spPr>
      </p:pic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в начало 14">
            <a:hlinkClick r:id="" action="ppaction://hlinkshowjump?jump=firstslide" highlightClick="1"/>
          </p:cNvPr>
          <p:cNvSpPr/>
          <p:nvPr/>
        </p:nvSpPr>
        <p:spPr>
          <a:xfrm>
            <a:off x="0" y="6429396"/>
            <a:ext cx="428596" cy="42860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714488"/>
            <a:ext cx="6143668" cy="4031873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5400000" scaled="1"/>
            <a:tileRect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dirty="0" smtClean="0">
                <a:ln w="11430"/>
                <a:solidFill>
                  <a:srgbClr val="002060"/>
                </a:solidFill>
              </a:rPr>
              <a:t>     </a:t>
            </a:r>
            <a:r>
              <a:rPr lang="ru-RU" sz="3200" dirty="0" smtClean="0">
                <a:ln w="11430"/>
                <a:solidFill>
                  <a:srgbClr val="002060"/>
                </a:solidFill>
                <a:latin typeface="Comic Sans MS" pitchFamily="66" charset="0"/>
              </a:rPr>
              <a:t>Проверь свои знания, определи склонение имен существительных. </a:t>
            </a:r>
          </a:p>
          <a:p>
            <a:pPr algn="ctr"/>
            <a:r>
              <a:rPr lang="ru-RU" sz="3200" dirty="0" smtClean="0">
                <a:ln w="11430"/>
                <a:solidFill>
                  <a:srgbClr val="002060"/>
                </a:solidFill>
                <a:latin typeface="Comic Sans MS" pitchFamily="66" charset="0"/>
              </a:rPr>
              <a:t>Щелчок по выбранной ячейке покажет, ошибаешься ты</a:t>
            </a:r>
          </a:p>
          <a:p>
            <a:pPr algn="ctr"/>
            <a:r>
              <a:rPr lang="ru-RU" sz="3200" dirty="0" smtClean="0">
                <a:ln w="11430"/>
                <a:solidFill>
                  <a:srgbClr val="002060"/>
                </a:solidFill>
                <a:latin typeface="Comic Sans MS" pitchFamily="66" charset="0"/>
              </a:rPr>
              <a:t>или нет.</a:t>
            </a:r>
          </a:p>
          <a:p>
            <a:pPr algn="ctr"/>
            <a:r>
              <a:rPr lang="ru-RU" sz="3200" cap="none" spc="0" dirty="0" smtClean="0">
                <a:ln w="11430"/>
                <a:solidFill>
                  <a:srgbClr val="002060"/>
                </a:solidFill>
                <a:latin typeface="Comic Sans MS" pitchFamily="66" charset="0"/>
              </a:rPr>
              <a:t>Если есть необходимость – повтори правило</a:t>
            </a:r>
            <a:r>
              <a:rPr lang="ru-RU" sz="2400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. </a:t>
            </a:r>
          </a:p>
        </p:txBody>
      </p:sp>
      <p:pic>
        <p:nvPicPr>
          <p:cNvPr id="3" name="Picture 4" descr="C:\Documents and Settings\UserXP\Мои документы\Мама картинки1\ну погоди картинки\56b9fe218871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571480"/>
            <a:ext cx="2602347" cy="2350786"/>
          </a:xfrm>
          <a:prstGeom prst="rect">
            <a:avLst/>
          </a:prstGeom>
          <a:noFill/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3" descr="C:\Documents and Settings\UserXP\Мои документы\Мама картинки1\ну погоди картинки\0_8df3f_e4b09695_XL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3714752"/>
            <a:ext cx="1857388" cy="2653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57291" y="1071546"/>
          <a:ext cx="6357981" cy="50292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707410"/>
                <a:gridCol w="1216857"/>
                <a:gridCol w="1216857"/>
                <a:gridCol w="1216857"/>
              </a:tblGrid>
              <a:tr h="444211">
                <a:tc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2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3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Локоть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Сирень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Пианино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2400" dirty="0" smtClean="0"/>
                        <a:t>Берёза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Камень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Постель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Костя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Ягода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Кисть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Голубь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500826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86380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00826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86380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86380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500826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86380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071934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00826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86380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500826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86380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rId3" action="ppaction://hlinksldjump"/>
          </p:cNvPr>
          <p:cNvSpPr/>
          <p:nvPr/>
        </p:nvSpPr>
        <p:spPr>
          <a:xfrm>
            <a:off x="2714612" y="6286520"/>
            <a:ext cx="378621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Повтори правило!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500826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500826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071934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500826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286380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86380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86380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071934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071934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071934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500826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286380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Picture 4" descr="C:\Documents and Settings\UserXP\Мои документы\Мама картинки1\ну погоди картинки\56b9fe218871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0"/>
            <a:ext cx="2357454" cy="2129567"/>
          </a:xfrm>
          <a:prstGeom prst="rect">
            <a:avLst/>
          </a:prstGeom>
          <a:noFill/>
        </p:spPr>
      </p:pic>
      <p:pic>
        <p:nvPicPr>
          <p:cNvPr id="50" name="Picture 3" descr="C:\Documents and Settings\UserXP\Мои документы\Мама картинки1\ну погоди картинки\0_8df3f_e4b09695_XL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3812" y="4357694"/>
            <a:ext cx="1550188" cy="221455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7" presetClass="entr" presetSubtype="1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7" presetClass="entr" presetSubtype="1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5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17" presetClass="entr" presetSubtype="1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5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5" presetID="17" presetClass="entr" presetSubtype="1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5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17" presetClass="entr" presetSubtype="1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5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7" presetClass="entr" presetSubtype="1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55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6" presetID="17" presetClass="entr" presetSubtype="1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55" presetClass="exit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7" presetID="17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55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55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3" presetID="17" presetClass="entr" presetSubtype="1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55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8" presetID="17" presetClass="entr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55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3" presetID="17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55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4" presetID="17" presetClass="entr" presetSubtype="10" fill="hold" grpId="3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55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9" presetID="17" presetClass="entr" presetSubtype="10" fill="hold" grpId="2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55" presetClass="exit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4" presetID="17" presetClass="entr" presetSubtype="10" fill="hold" grpId="2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8" presetID="55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6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4" fill="hold">
                      <p:stCondLst>
                        <p:cond delay="0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9" presetID="17" presetClass="entr" presetSubtype="10" fill="hold" grpId="2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55" presetClass="exit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4" presetID="17" presetClass="entr" presetSubtype="10" fill="hold" grpId="3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55" presetClass="exit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9" presetID="17" presetClass="entr" presetSubtype="10" fill="hold" grpId="2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55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4" presetID="17" presetClass="entr" presetSubtype="10" fill="hold" grpId="2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8" presetID="55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2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4" fill="hold">
                      <p:stCondLst>
                        <p:cond delay="0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9" presetID="17" presetClass="entr" presetSubtype="10" fill="hold" grpId="2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55" presetClass="exit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4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5" fill="hold">
                      <p:stCondLst>
                        <p:cond delay="0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1" fill="hold">
                      <p:stCondLst>
                        <p:cond delay="0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5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7" fill="hold">
                      <p:stCondLst>
                        <p:cond delay="0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7" grpId="10" animBg="1"/>
      <p:bldP spid="27" grpId="11" animBg="1"/>
      <p:bldP spid="27" grpId="12" animBg="1"/>
      <p:bldP spid="27" grpId="13" animBg="1"/>
      <p:bldP spid="27" grpId="14" animBg="1"/>
      <p:bldP spid="27" grpId="15" animBg="1"/>
      <p:bldP spid="27" grpId="16" animBg="1"/>
      <p:bldP spid="27" grpId="17" animBg="1"/>
      <p:bldP spid="27" grpId="18" animBg="1"/>
      <p:bldP spid="27" grpId="19" animBg="1"/>
      <p:bldP spid="27" grpId="20" animBg="1"/>
      <p:bldP spid="27" grpId="21" animBg="1"/>
      <p:bldP spid="27" grpId="22" animBg="1"/>
      <p:bldP spid="27" grpId="23" animBg="1"/>
      <p:bldP spid="27" grpId="24" animBg="1"/>
      <p:bldP spid="27" grpId="25" animBg="1"/>
      <p:bldP spid="27" grpId="26" animBg="1"/>
      <p:bldP spid="27" grpId="27" animBg="1"/>
      <p:bldP spid="27" grpId="28" animBg="1"/>
      <p:bldP spid="27" grpId="29" animBg="1"/>
      <p:bldP spid="27" grpId="30" animBg="1"/>
      <p:bldP spid="27" grpId="31" animBg="1"/>
      <p:bldP spid="27" grpId="32" animBg="1"/>
      <p:bldP spid="27" grpId="33" animBg="1"/>
      <p:bldP spid="27" grpId="34" animBg="1"/>
      <p:bldP spid="27" grpId="35" animBg="1"/>
      <p:bldP spid="27" grpId="36" animBg="1"/>
      <p:bldP spid="27" grpId="37" animBg="1"/>
      <p:bldP spid="27" grpId="38" animBg="1"/>
      <p:bldP spid="27" grpId="39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57291" y="1071546"/>
          <a:ext cx="6357981" cy="50292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707410"/>
                <a:gridCol w="1216857"/>
                <a:gridCol w="1216857"/>
                <a:gridCol w="1216857"/>
              </a:tblGrid>
              <a:tr h="444211">
                <a:tc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2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3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Полиция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Щавель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Катя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2400" dirty="0" smtClean="0"/>
                        <a:t>Альбом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Стекло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Апрель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Дядя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Мышь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Медведь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Герой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DD095">
                            <a:shade val="30000"/>
                            <a:satMod val="115000"/>
                          </a:srgbClr>
                        </a:gs>
                        <a:gs pos="50000">
                          <a:srgbClr val="FDD095">
                            <a:shade val="67500"/>
                            <a:satMod val="115000"/>
                          </a:srgbClr>
                        </a:gs>
                        <a:gs pos="100000">
                          <a:srgbClr val="FDD095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500826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00826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071934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286380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500826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071934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286380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00826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86380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286380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500826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rId4" action="ppaction://hlinksldjump"/>
          </p:cNvPr>
          <p:cNvSpPr/>
          <p:nvPr/>
        </p:nvSpPr>
        <p:spPr>
          <a:xfrm>
            <a:off x="2714612" y="6286520"/>
            <a:ext cx="378621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Повтори правило!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500826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071934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071934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500826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286380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86380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500826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071934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071934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500826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286380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286380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Picture 4" descr="C:\Documents and Settings\UserXP\Мои документы\Мама картинки1\ну погоди картинки\56b9fe218871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0"/>
            <a:ext cx="2357454" cy="2129567"/>
          </a:xfrm>
          <a:prstGeom prst="rect">
            <a:avLst/>
          </a:prstGeom>
          <a:noFill/>
        </p:spPr>
      </p:pic>
      <p:pic>
        <p:nvPicPr>
          <p:cNvPr id="50" name="Picture 3" descr="C:\Documents and Settings\UserXP\Мои документы\Мама картинки1\ну погоди картинки\0_8df3f_e4b09695_XL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93812" y="4357694"/>
            <a:ext cx="1550188" cy="221455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7" presetClass="entr" presetSubtype="1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7" presetClass="entr" presetSubtype="1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5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17" presetClass="entr" presetSubtype="1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5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5" presetID="17" presetClass="entr" presetSubtype="1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5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17" presetClass="entr" presetSubtype="1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5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7" presetClass="entr" presetSubtype="1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55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6" presetID="17" presetClass="entr" presetSubtype="1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55" presetClass="exit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7" presetID="17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55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55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3" presetID="17" presetClass="entr" presetSubtype="1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55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8" presetID="17" presetClass="entr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55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3" presetID="17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55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4" presetID="17" presetClass="entr" presetSubtype="10" fill="hold" grpId="3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55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9" presetID="17" presetClass="entr" presetSubtype="10" fill="hold" grpId="2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55" presetClass="exit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4" presetID="17" presetClass="entr" presetSubtype="10" fill="hold" grpId="2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8" presetID="55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6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4" fill="hold">
                      <p:stCondLst>
                        <p:cond delay="0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9" presetID="17" presetClass="entr" presetSubtype="10" fill="hold" grpId="2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55" presetClass="exit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4" presetID="17" presetClass="entr" presetSubtype="10" fill="hold" grpId="3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55" presetClass="exit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9" presetID="17" presetClass="entr" presetSubtype="10" fill="hold" grpId="2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55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4" presetID="17" presetClass="entr" presetSubtype="10" fill="hold" grpId="2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8" presetID="55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2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4" fill="hold">
                      <p:stCondLst>
                        <p:cond delay="0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9" presetID="17" presetClass="entr" presetSubtype="10" fill="hold" grpId="2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55" presetClass="exit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4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5" fill="hold">
                      <p:stCondLst>
                        <p:cond delay="0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1" fill="hold">
                      <p:stCondLst>
                        <p:cond delay="0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5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7" fill="hold">
                      <p:stCondLst>
                        <p:cond delay="0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7" grpId="10" animBg="1"/>
      <p:bldP spid="27" grpId="11" animBg="1"/>
      <p:bldP spid="27" grpId="12" animBg="1"/>
      <p:bldP spid="27" grpId="13" animBg="1"/>
      <p:bldP spid="27" grpId="14" animBg="1"/>
      <p:bldP spid="27" grpId="15" animBg="1"/>
      <p:bldP spid="27" grpId="16" animBg="1"/>
      <p:bldP spid="27" grpId="17" animBg="1"/>
      <p:bldP spid="27" grpId="18" animBg="1"/>
      <p:bldP spid="27" grpId="19" animBg="1"/>
      <p:bldP spid="27" grpId="20" animBg="1"/>
      <p:bldP spid="27" grpId="21" animBg="1"/>
      <p:bldP spid="27" grpId="22" animBg="1"/>
      <p:bldP spid="27" grpId="23" animBg="1"/>
      <p:bldP spid="27" grpId="24" animBg="1"/>
      <p:bldP spid="27" grpId="25" animBg="1"/>
      <p:bldP spid="27" grpId="26" animBg="1"/>
      <p:bldP spid="27" grpId="27" animBg="1"/>
      <p:bldP spid="27" grpId="28" animBg="1"/>
      <p:bldP spid="27" grpId="29" animBg="1"/>
      <p:bldP spid="27" grpId="30" animBg="1"/>
      <p:bldP spid="27" grpId="31" animBg="1"/>
      <p:bldP spid="27" grpId="32" animBg="1"/>
      <p:bldP spid="27" grpId="33" animBg="1"/>
      <p:bldP spid="27" grpId="34" animBg="1"/>
      <p:bldP spid="27" grpId="35" animBg="1"/>
      <p:bldP spid="27" grpId="36" animBg="1"/>
      <p:bldP spid="27" grpId="37" animBg="1"/>
      <p:bldP spid="27" grpId="38" animBg="1"/>
      <p:bldP spid="27" grpId="39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57291" y="1071546"/>
          <a:ext cx="6357981" cy="50292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707410"/>
                <a:gridCol w="1216857"/>
                <a:gridCol w="1216857"/>
                <a:gridCol w="1216857"/>
              </a:tblGrid>
              <a:tr h="444211">
                <a:tc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2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3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Лисица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Свиристель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Колено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2400" dirty="0" smtClean="0"/>
                        <a:t>Косуля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Портфель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Морковь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Ель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Морковка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Дождь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Лошадь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500826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00826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86380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500826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86380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071934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00826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86380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500826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86380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rId3" action="ppaction://hlinksldjump"/>
          </p:cNvPr>
          <p:cNvSpPr/>
          <p:nvPr/>
        </p:nvSpPr>
        <p:spPr>
          <a:xfrm>
            <a:off x="2714612" y="6286520"/>
            <a:ext cx="378621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Повтори правило!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071934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500826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071934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286380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286380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86380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500826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071934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6500826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071934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286380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Picture 4" descr="C:\Documents and Settings\UserXP\Мои документы\Мама картинки1\ну погоди картинки\56b9fe218871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0"/>
            <a:ext cx="2357454" cy="2129567"/>
          </a:xfrm>
          <a:prstGeom prst="rect">
            <a:avLst/>
          </a:prstGeom>
          <a:noFill/>
        </p:spPr>
      </p:pic>
      <p:pic>
        <p:nvPicPr>
          <p:cNvPr id="50" name="Picture 3" descr="C:\Documents and Settings\UserXP\Мои документы\Мама картинки1\ну погоди картинки\0_8df3f_e4b09695_XL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3812" y="4357694"/>
            <a:ext cx="1550188" cy="221455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7" presetClass="entr" presetSubtype="1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7" presetClass="entr" presetSubtype="1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5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17" presetClass="entr" presetSubtype="1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5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5" presetID="17" presetClass="entr" presetSubtype="1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5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17" presetClass="entr" presetSubtype="1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5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7" presetClass="entr" presetSubtype="1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55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6" presetID="17" presetClass="entr" presetSubtype="1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55" presetClass="exit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7" presetID="17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55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55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3" presetID="17" presetClass="entr" presetSubtype="1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55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8" presetID="17" presetClass="entr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55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3" presetID="17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55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4" presetID="17" presetClass="entr" presetSubtype="10" fill="hold" grpId="3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55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9" presetID="17" presetClass="entr" presetSubtype="10" fill="hold" grpId="2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55" presetClass="exit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4" presetID="17" presetClass="entr" presetSubtype="10" fill="hold" grpId="2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8" presetID="55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6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4" fill="hold">
                      <p:stCondLst>
                        <p:cond delay="0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9" presetID="17" presetClass="entr" presetSubtype="10" fill="hold" grpId="2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55" presetClass="exit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4" presetID="17" presetClass="entr" presetSubtype="10" fill="hold" grpId="3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55" presetClass="exit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9" presetID="17" presetClass="entr" presetSubtype="10" fill="hold" grpId="2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55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4" presetID="17" presetClass="entr" presetSubtype="10" fill="hold" grpId="2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8" presetID="55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2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4" fill="hold">
                      <p:stCondLst>
                        <p:cond delay="0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9" presetID="17" presetClass="entr" presetSubtype="10" fill="hold" grpId="2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55" presetClass="exit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4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5" fill="hold">
                      <p:stCondLst>
                        <p:cond delay="0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1" fill="hold">
                      <p:stCondLst>
                        <p:cond delay="0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5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7" fill="hold">
                      <p:stCondLst>
                        <p:cond delay="0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7" grpId="10" animBg="1"/>
      <p:bldP spid="27" grpId="11" animBg="1"/>
      <p:bldP spid="27" grpId="12" animBg="1"/>
      <p:bldP spid="27" grpId="13" animBg="1"/>
      <p:bldP spid="27" grpId="14" animBg="1"/>
      <p:bldP spid="27" grpId="15" animBg="1"/>
      <p:bldP spid="27" grpId="16" animBg="1"/>
      <p:bldP spid="27" grpId="17" animBg="1"/>
      <p:bldP spid="27" grpId="18" animBg="1"/>
      <p:bldP spid="27" grpId="19" animBg="1"/>
      <p:bldP spid="27" grpId="20" animBg="1"/>
      <p:bldP spid="27" grpId="21" animBg="1"/>
      <p:bldP spid="27" grpId="22" animBg="1"/>
      <p:bldP spid="27" grpId="23" animBg="1"/>
      <p:bldP spid="27" grpId="24" animBg="1"/>
      <p:bldP spid="27" grpId="25" animBg="1"/>
      <p:bldP spid="27" grpId="26" animBg="1"/>
      <p:bldP spid="27" grpId="27" animBg="1"/>
      <p:bldP spid="27" grpId="28" animBg="1"/>
      <p:bldP spid="27" grpId="29" animBg="1"/>
      <p:bldP spid="27" grpId="30" animBg="1"/>
      <p:bldP spid="27" grpId="31" animBg="1"/>
      <p:bldP spid="27" grpId="32" animBg="1"/>
      <p:bldP spid="27" grpId="33" animBg="1"/>
      <p:bldP spid="27" grpId="34" animBg="1"/>
      <p:bldP spid="27" grpId="35" animBg="1"/>
      <p:bldP spid="27" grpId="36" animBg="1"/>
      <p:bldP spid="27" grpId="37" animBg="1"/>
      <p:bldP spid="27" grpId="38" animBg="1"/>
      <p:bldP spid="27" grpId="39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57291" y="1071546"/>
          <a:ext cx="6357981" cy="50292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707410"/>
                <a:gridCol w="1216857"/>
                <a:gridCol w="1216857"/>
                <a:gridCol w="1216857"/>
              </a:tblGrid>
              <a:tr h="444211">
                <a:tc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2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3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Солнце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Соловей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Автомобиль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2400" dirty="0" smtClean="0"/>
                        <a:t>Илья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Писатель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Свирель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Олень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Крыло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Грусть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Аппликация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500826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86380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00826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86380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500826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86380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071934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00826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86380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500826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86380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rId3" action="ppaction://hlinksldjump"/>
          </p:cNvPr>
          <p:cNvSpPr/>
          <p:nvPr/>
        </p:nvSpPr>
        <p:spPr>
          <a:xfrm>
            <a:off x="2714612" y="6286520"/>
            <a:ext cx="378621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Повтори правило!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500826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500826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071934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500826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071934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071934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86380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286380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286380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286380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500826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071934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Picture 3" descr="C:\Documents and Settings\UserXP\Мои документы\Мама картинки1\ну погоди картинки\0_8df3f_e4b09695_XL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3812" y="4357694"/>
            <a:ext cx="1550188" cy="2214554"/>
          </a:xfrm>
          <a:prstGeom prst="rect">
            <a:avLst/>
          </a:prstGeom>
          <a:noFill/>
        </p:spPr>
      </p:pic>
      <p:pic>
        <p:nvPicPr>
          <p:cNvPr id="48" name="Picture 4" descr="C:\Documents and Settings\UserXP\Мои документы\Мама картинки1\ну погоди картинки\56b9fe218871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0"/>
            <a:ext cx="2357454" cy="212956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7" presetClass="entr" presetSubtype="1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7" presetClass="entr" presetSubtype="1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5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17" presetClass="entr" presetSubtype="1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5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5" presetID="17" presetClass="entr" presetSubtype="1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5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17" presetClass="entr" presetSubtype="1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5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7" presetClass="entr" presetSubtype="1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55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6" presetID="17" presetClass="entr" presetSubtype="1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55" presetClass="exit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7" presetID="17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55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55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3" presetID="17" presetClass="entr" presetSubtype="1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55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8" presetID="17" presetClass="entr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55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3" presetID="17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55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4" presetID="17" presetClass="entr" presetSubtype="10" fill="hold" grpId="3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55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9" presetID="17" presetClass="entr" presetSubtype="10" fill="hold" grpId="2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55" presetClass="exit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4" presetID="17" presetClass="entr" presetSubtype="10" fill="hold" grpId="2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8" presetID="55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6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4" fill="hold">
                      <p:stCondLst>
                        <p:cond delay="0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9" presetID="17" presetClass="entr" presetSubtype="10" fill="hold" grpId="2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55" presetClass="exit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4" presetID="17" presetClass="entr" presetSubtype="10" fill="hold" grpId="3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55" presetClass="exit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9" presetID="17" presetClass="entr" presetSubtype="10" fill="hold" grpId="2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55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4" presetID="17" presetClass="entr" presetSubtype="10" fill="hold" grpId="2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8" presetID="55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2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4" fill="hold">
                      <p:stCondLst>
                        <p:cond delay="0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9" presetID="17" presetClass="entr" presetSubtype="10" fill="hold" grpId="2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55" presetClass="exit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4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5" fill="hold">
                      <p:stCondLst>
                        <p:cond delay="0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1" fill="hold">
                      <p:stCondLst>
                        <p:cond delay="0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5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7" fill="hold">
                      <p:stCondLst>
                        <p:cond delay="0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7" grpId="10" animBg="1"/>
      <p:bldP spid="27" grpId="11" animBg="1"/>
      <p:bldP spid="27" grpId="12" animBg="1"/>
      <p:bldP spid="27" grpId="13" animBg="1"/>
      <p:bldP spid="27" grpId="14" animBg="1"/>
      <p:bldP spid="27" grpId="15" animBg="1"/>
      <p:bldP spid="27" grpId="16" animBg="1"/>
      <p:bldP spid="27" grpId="17" animBg="1"/>
      <p:bldP spid="27" grpId="18" animBg="1"/>
      <p:bldP spid="27" grpId="19" animBg="1"/>
      <p:bldP spid="27" grpId="20" animBg="1"/>
      <p:bldP spid="27" grpId="21" animBg="1"/>
      <p:bldP spid="27" grpId="22" animBg="1"/>
      <p:bldP spid="27" grpId="23" animBg="1"/>
      <p:bldP spid="27" grpId="24" animBg="1"/>
      <p:bldP spid="27" grpId="25" animBg="1"/>
      <p:bldP spid="27" grpId="26" animBg="1"/>
      <p:bldP spid="27" grpId="27" animBg="1"/>
      <p:bldP spid="27" grpId="28" animBg="1"/>
      <p:bldP spid="27" grpId="29" animBg="1"/>
      <p:bldP spid="27" grpId="30" animBg="1"/>
      <p:bldP spid="27" grpId="31" animBg="1"/>
      <p:bldP spid="27" grpId="32" animBg="1"/>
      <p:bldP spid="27" grpId="33" animBg="1"/>
      <p:bldP spid="27" grpId="34" animBg="1"/>
      <p:bldP spid="27" grpId="35" animBg="1"/>
      <p:bldP spid="27" grpId="36" animBg="1"/>
      <p:bldP spid="27" grpId="37" animBg="1"/>
      <p:bldP spid="27" grpId="38" animBg="1"/>
      <p:bldP spid="27" grpId="39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57291" y="1071546"/>
          <a:ext cx="6357981" cy="50292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707410"/>
                <a:gridCol w="1216857"/>
                <a:gridCol w="1216857"/>
                <a:gridCol w="1216857"/>
              </a:tblGrid>
              <a:tr h="444211">
                <a:tc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2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3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Деревня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Акварель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Снежинка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2400" dirty="0" smtClean="0"/>
                        <a:t>Колесо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Трамвай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Молодёжь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Камыш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Ярмарка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Сеть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Шерсть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500826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00826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86380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071934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286380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500826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071934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286380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00826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86380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500826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86380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rId3" action="ppaction://hlinksldjump"/>
          </p:cNvPr>
          <p:cNvSpPr/>
          <p:nvPr/>
        </p:nvSpPr>
        <p:spPr>
          <a:xfrm>
            <a:off x="2714612" y="6286520"/>
            <a:ext cx="378621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Повтори правило!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500826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500826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071934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286380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071934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86380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86380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071934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286380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071934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500826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Picture 3" descr="C:\Documents and Settings\UserXP\Мои документы\Мама картинки1\ну погоди картинки\0_8df3f_e4b09695_XL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3812" y="4357694"/>
            <a:ext cx="1550188" cy="2214554"/>
          </a:xfrm>
          <a:prstGeom prst="rect">
            <a:avLst/>
          </a:prstGeom>
          <a:noFill/>
        </p:spPr>
      </p:pic>
      <p:pic>
        <p:nvPicPr>
          <p:cNvPr id="48" name="Picture 4" descr="C:\Documents and Settings\UserXP\Мои документы\Мама картинки1\ну погоди картинки\56b9fe218871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0"/>
            <a:ext cx="2357454" cy="212956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7" presetClass="entr" presetSubtype="1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7" presetClass="entr" presetSubtype="1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5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17" presetClass="entr" presetSubtype="1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5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5" presetID="17" presetClass="entr" presetSubtype="1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5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17" presetClass="entr" presetSubtype="1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5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7" presetClass="entr" presetSubtype="1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55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6" presetID="17" presetClass="entr" presetSubtype="1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55" presetClass="exit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7" presetID="17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55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55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3" presetID="17" presetClass="entr" presetSubtype="1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55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8" presetID="17" presetClass="entr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55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3" presetID="17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55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4" presetID="17" presetClass="entr" presetSubtype="10" fill="hold" grpId="3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55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9" presetID="17" presetClass="entr" presetSubtype="10" fill="hold" grpId="2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55" presetClass="exit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4" presetID="17" presetClass="entr" presetSubtype="10" fill="hold" grpId="2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8" presetID="55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6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4" fill="hold">
                      <p:stCondLst>
                        <p:cond delay="0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9" presetID="17" presetClass="entr" presetSubtype="10" fill="hold" grpId="2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55" presetClass="exit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4" presetID="17" presetClass="entr" presetSubtype="10" fill="hold" grpId="3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55" presetClass="exit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9" presetID="17" presetClass="entr" presetSubtype="10" fill="hold" grpId="2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55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4" presetID="17" presetClass="entr" presetSubtype="10" fill="hold" grpId="2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8" presetID="55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2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4" fill="hold">
                      <p:stCondLst>
                        <p:cond delay="0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9" presetID="17" presetClass="entr" presetSubtype="10" fill="hold" grpId="2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55" presetClass="exit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4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5" fill="hold">
                      <p:stCondLst>
                        <p:cond delay="0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1" fill="hold">
                      <p:stCondLst>
                        <p:cond delay="0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5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7" fill="hold">
                      <p:stCondLst>
                        <p:cond delay="0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7" grpId="10" animBg="1"/>
      <p:bldP spid="27" grpId="11" animBg="1"/>
      <p:bldP spid="27" grpId="12" animBg="1"/>
      <p:bldP spid="27" grpId="13" animBg="1"/>
      <p:bldP spid="27" grpId="14" animBg="1"/>
      <p:bldP spid="27" grpId="15" animBg="1"/>
      <p:bldP spid="27" grpId="16" animBg="1"/>
      <p:bldP spid="27" grpId="17" animBg="1"/>
      <p:bldP spid="27" grpId="18" animBg="1"/>
      <p:bldP spid="27" grpId="19" animBg="1"/>
      <p:bldP spid="27" grpId="20" animBg="1"/>
      <p:bldP spid="27" grpId="21" animBg="1"/>
      <p:bldP spid="27" grpId="22" animBg="1"/>
      <p:bldP spid="27" grpId="23" animBg="1"/>
      <p:bldP spid="27" grpId="24" animBg="1"/>
      <p:bldP spid="27" grpId="25" animBg="1"/>
      <p:bldP spid="27" grpId="26" animBg="1"/>
      <p:bldP spid="27" grpId="27" animBg="1"/>
      <p:bldP spid="27" grpId="28" animBg="1"/>
      <p:bldP spid="27" grpId="29" animBg="1"/>
      <p:bldP spid="27" grpId="30" animBg="1"/>
      <p:bldP spid="27" grpId="31" animBg="1"/>
      <p:bldP spid="27" grpId="32" animBg="1"/>
      <p:bldP spid="27" grpId="33" animBg="1"/>
      <p:bldP spid="27" grpId="34" animBg="1"/>
      <p:bldP spid="27" grpId="35" animBg="1"/>
      <p:bldP spid="27" grpId="36" animBg="1"/>
      <p:bldP spid="27" grpId="37" animBg="1"/>
      <p:bldP spid="27" grpId="38" animBg="1"/>
      <p:bldP spid="27" grpId="39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57291" y="1071546"/>
          <a:ext cx="6357981" cy="50292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707410"/>
                <a:gridCol w="1216857"/>
                <a:gridCol w="1216857"/>
                <a:gridCol w="1216857"/>
              </a:tblGrid>
              <a:tr h="444211">
                <a:tc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2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3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Метель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Дедушка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Рояль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2400" dirty="0" smtClean="0"/>
                        <a:t>Березняк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Ремень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Степь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Бабуля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Сердце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Ветвь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Ветка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286380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00826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071934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86380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00826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86380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500826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071934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286380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00826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86380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500826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86380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rId3" action="ppaction://hlinksldjump"/>
          </p:cNvPr>
          <p:cNvSpPr/>
          <p:nvPr/>
        </p:nvSpPr>
        <p:spPr>
          <a:xfrm>
            <a:off x="2714612" y="6286520"/>
            <a:ext cx="378621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Повтори правило!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500826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500826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071934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500826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286380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071934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86380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286380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071934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286380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500826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071934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Picture 3" descr="C:\Documents and Settings\UserXP\Мои документы\Мама картинки1\ну погоди картинки\0_8df3f_e4b09695_XL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3812" y="4357694"/>
            <a:ext cx="1550188" cy="2214554"/>
          </a:xfrm>
          <a:prstGeom prst="rect">
            <a:avLst/>
          </a:prstGeom>
          <a:noFill/>
        </p:spPr>
      </p:pic>
      <p:pic>
        <p:nvPicPr>
          <p:cNvPr id="48" name="Picture 4" descr="C:\Documents and Settings\UserXP\Мои документы\Мама картинки1\ну погоди картинки\56b9fe218871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0"/>
            <a:ext cx="2357454" cy="212956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7" presetClass="entr" presetSubtype="1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7" presetClass="entr" presetSubtype="1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5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17" presetClass="entr" presetSubtype="1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5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5" presetID="17" presetClass="entr" presetSubtype="1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5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17" presetClass="entr" presetSubtype="1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5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7" presetClass="entr" presetSubtype="1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55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6" presetID="17" presetClass="entr" presetSubtype="1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55" presetClass="exit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7" presetID="17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55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55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3" presetID="17" presetClass="entr" presetSubtype="1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55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8" presetID="17" presetClass="entr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55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3" presetID="17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55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4" presetID="17" presetClass="entr" presetSubtype="10" fill="hold" grpId="3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55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9" presetID="17" presetClass="entr" presetSubtype="10" fill="hold" grpId="2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55" presetClass="exit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4" presetID="17" presetClass="entr" presetSubtype="10" fill="hold" grpId="2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8" presetID="55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6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4" fill="hold">
                      <p:stCondLst>
                        <p:cond delay="0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9" presetID="17" presetClass="entr" presetSubtype="10" fill="hold" grpId="2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55" presetClass="exit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4" presetID="17" presetClass="entr" presetSubtype="10" fill="hold" grpId="3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55" presetClass="exit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9" presetID="17" presetClass="entr" presetSubtype="10" fill="hold" grpId="2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55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4" presetID="17" presetClass="entr" presetSubtype="10" fill="hold" grpId="2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8" presetID="55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2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4" fill="hold">
                      <p:stCondLst>
                        <p:cond delay="0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9" presetID="17" presetClass="entr" presetSubtype="10" fill="hold" grpId="2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55" presetClass="exit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4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5" fill="hold">
                      <p:stCondLst>
                        <p:cond delay="0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1" fill="hold">
                      <p:stCondLst>
                        <p:cond delay="0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5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7" fill="hold">
                      <p:stCondLst>
                        <p:cond delay="0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7" grpId="10" animBg="1"/>
      <p:bldP spid="27" grpId="11" animBg="1"/>
      <p:bldP spid="27" grpId="12" animBg="1"/>
      <p:bldP spid="27" grpId="13" animBg="1"/>
      <p:bldP spid="27" grpId="14" animBg="1"/>
      <p:bldP spid="27" grpId="15" animBg="1"/>
      <p:bldP spid="27" grpId="16" animBg="1"/>
      <p:bldP spid="27" grpId="17" animBg="1"/>
      <p:bldP spid="27" grpId="18" animBg="1"/>
      <p:bldP spid="27" grpId="19" animBg="1"/>
      <p:bldP spid="27" grpId="20" animBg="1"/>
      <p:bldP spid="27" grpId="21" animBg="1"/>
      <p:bldP spid="27" grpId="22" animBg="1"/>
      <p:bldP spid="27" grpId="23" animBg="1"/>
      <p:bldP spid="27" grpId="24" animBg="1"/>
      <p:bldP spid="27" grpId="25" animBg="1"/>
      <p:bldP spid="27" grpId="26" animBg="1"/>
      <p:bldP spid="27" grpId="27" animBg="1"/>
      <p:bldP spid="27" grpId="28" animBg="1"/>
      <p:bldP spid="27" grpId="29" animBg="1"/>
      <p:bldP spid="27" grpId="30" animBg="1"/>
      <p:bldP spid="27" grpId="31" animBg="1"/>
      <p:bldP spid="27" grpId="32" animBg="1"/>
      <p:bldP spid="27" grpId="33" animBg="1"/>
      <p:bldP spid="27" grpId="34" animBg="1"/>
      <p:bldP spid="27" grpId="35" animBg="1"/>
      <p:bldP spid="27" grpId="36" animBg="1"/>
      <p:bldP spid="27" grpId="37" animBg="1"/>
      <p:bldP spid="27" grpId="38" animBg="1"/>
      <p:bldP spid="27" grpId="39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57291" y="1071546"/>
          <a:ext cx="6357981" cy="50292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707410"/>
                <a:gridCol w="1216857"/>
                <a:gridCol w="1216857"/>
                <a:gridCol w="1216857"/>
              </a:tblGrid>
              <a:tr h="444211">
                <a:tc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2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3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err="1" smtClean="0"/>
                        <a:t>скл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Яблоко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Яблоня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/>
                        <a:t>Кремль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2400" dirty="0" smtClean="0"/>
                        <a:t>Морковка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Морковь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Брошь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Брошка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Неделя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Кость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442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Лебедь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500826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86380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1571612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071934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86380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00826" y="2024053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86380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2476494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500826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86380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071934" y="2928935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286380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00826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3381376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500826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86380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3833817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>
            <a:hlinkClick r:id="rId3" action="ppaction://hlinksldjump"/>
          </p:cNvPr>
          <p:cNvSpPr/>
          <p:nvPr/>
        </p:nvSpPr>
        <p:spPr>
          <a:xfrm>
            <a:off x="2714612" y="6286520"/>
            <a:ext cx="378621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Повтори правило!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500826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500826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071934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500826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286380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86380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86380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071934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071934" y="428625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071934" y="4738699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500826" y="5191140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286380" y="5643578"/>
            <a:ext cx="1214446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7" name="Picture 3" descr="C:\Documents and Settings\UserXP\Мои документы\Мама картинки1\ну погоди картинки\0_8df3f_e4b09695_XL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3812" y="4357694"/>
            <a:ext cx="1550188" cy="2214554"/>
          </a:xfrm>
          <a:prstGeom prst="rect">
            <a:avLst/>
          </a:prstGeom>
          <a:noFill/>
        </p:spPr>
      </p:pic>
      <p:pic>
        <p:nvPicPr>
          <p:cNvPr id="48" name="Picture 4" descr="C:\Documents and Settings\UserXP\Мои документы\Мама картинки1\ну погоди картинки\56b9fe218871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0"/>
            <a:ext cx="2357454" cy="212956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7" presetClass="entr" presetSubtype="1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xit" presetSubtype="0" fill="hold" grpId="14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7" presetClass="entr" presetSubtype="1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5" presetClass="exit" presetSubtype="0" fill="hold" grpId="15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17" presetClass="entr" presetSubtype="1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5" presetClass="exit" presetSubtype="0" fill="hold" grpId="19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5" presetID="17" presetClass="entr" presetSubtype="1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5" presetClass="exit" presetSubtype="0" fill="hold" grpId="2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17" presetClass="entr" presetSubtype="1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5" presetClass="exit" presetSubtype="0" fill="hold" grpId="23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7" presetClass="entr" presetSubtype="1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55" presetClass="exit" presetSubtype="0" fill="hold" grpId="22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6" presetID="17" presetClass="entr" presetSubtype="1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55" presetClass="exit" presetSubtype="0" fill="hold" grpId="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7" presetID="17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55" presetClass="exit" presetSubtype="0" fill="hold" grpId="18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55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3" presetID="17" presetClass="entr" presetSubtype="1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55" presetClass="exit" presetSubtype="0" fill="hold" grpId="2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8" presetID="17" presetClass="entr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55" presetClass="exit" presetSubtype="0" fill="hold" grpId="1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3" presetID="17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55" presetClass="exit" presetSubtype="0" fill="hold" grpId="16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4" presetID="17" presetClass="entr" presetSubtype="10" fill="hold" grpId="3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55" presetClass="exit" presetSubtype="0" fill="hold" grpId="34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9" presetID="17" presetClass="entr" presetSubtype="10" fill="hold" grpId="2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55" presetClass="exit" presetSubtype="0" fill="hold" grpId="35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4" presetID="17" presetClass="entr" presetSubtype="10" fill="hold" grpId="2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8" presetID="55" presetClass="exit" presetSubtype="0" fill="hold" grpId="36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6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4" fill="hold">
                      <p:stCondLst>
                        <p:cond delay="0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9" presetID="17" presetClass="entr" presetSubtype="10" fill="hold" grpId="2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55" presetClass="exit" presetSubtype="0" fill="hold" grpId="33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4" presetID="17" presetClass="entr" presetSubtype="10" fill="hold" grpId="3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55" presetClass="exit" presetSubtype="0" fill="hold" grpId="37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9" presetID="17" presetClass="entr" presetSubtype="10" fill="hold" grpId="2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55" presetClass="exit" presetSubtype="0" fill="hold" grpId="38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4" presetID="17" presetClass="entr" presetSubtype="10" fill="hold" grpId="2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8" presetID="55" presetClass="exit" presetSubtype="0" fill="hold" grpId="32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2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4" fill="hold">
                      <p:stCondLst>
                        <p:cond delay="0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9" presetID="17" presetClass="entr" presetSubtype="10" fill="hold" grpId="2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55" presetClass="exit" presetSubtype="0" fill="hold" grpId="39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4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5" fill="hold">
                      <p:stCondLst>
                        <p:cond delay="0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1" fill="hold">
                      <p:stCondLst>
                        <p:cond delay="0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5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7" fill="hold">
                      <p:stCondLst>
                        <p:cond delay="0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7" grpId="10" animBg="1"/>
      <p:bldP spid="27" grpId="11" animBg="1"/>
      <p:bldP spid="27" grpId="12" animBg="1"/>
      <p:bldP spid="27" grpId="13" animBg="1"/>
      <p:bldP spid="27" grpId="14" animBg="1"/>
      <p:bldP spid="27" grpId="15" animBg="1"/>
      <p:bldP spid="27" grpId="16" animBg="1"/>
      <p:bldP spid="27" grpId="17" animBg="1"/>
      <p:bldP spid="27" grpId="18" animBg="1"/>
      <p:bldP spid="27" grpId="19" animBg="1"/>
      <p:bldP spid="27" grpId="20" animBg="1"/>
      <p:bldP spid="27" grpId="21" animBg="1"/>
      <p:bldP spid="27" grpId="22" animBg="1"/>
      <p:bldP spid="27" grpId="23" animBg="1"/>
      <p:bldP spid="27" grpId="24" animBg="1"/>
      <p:bldP spid="27" grpId="25" animBg="1"/>
      <p:bldP spid="27" grpId="26" animBg="1"/>
      <p:bldP spid="27" grpId="27" animBg="1"/>
      <p:bldP spid="27" grpId="28" animBg="1"/>
      <p:bldP spid="27" grpId="29" animBg="1"/>
      <p:bldP spid="27" grpId="30" animBg="1"/>
      <p:bldP spid="27" grpId="31" animBg="1"/>
      <p:bldP spid="27" grpId="32" animBg="1"/>
      <p:bldP spid="27" grpId="33" animBg="1"/>
      <p:bldP spid="27" grpId="34" animBg="1"/>
      <p:bldP spid="27" grpId="35" animBg="1"/>
      <p:bldP spid="27" grpId="36" animBg="1"/>
      <p:bldP spid="27" grpId="37" animBg="1"/>
      <p:bldP spid="27" grpId="38" animBg="1"/>
      <p:bldP spid="27" grpId="39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412</Words>
  <Application>Microsoft Office PowerPoint</Application>
  <PresentationFormat>Экран (4:3)</PresentationFormat>
  <Paragraphs>271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Максим</cp:lastModifiedBy>
  <cp:revision>44</cp:revision>
  <dcterms:modified xsi:type="dcterms:W3CDTF">2012-03-11T19:56:07Z</dcterms:modified>
</cp:coreProperties>
</file>