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81000" y="332657"/>
            <a:ext cx="8458200" cy="273630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Bookman Old Style" pitchFamily="18" charset="0"/>
              </a:rPr>
              <a:t>Трагедия мятежной души в драматической поэме </a:t>
            </a:r>
            <a:r>
              <a:rPr lang="ru-RU" sz="4000" b="1" dirty="0" err="1" smtClean="0">
                <a:latin typeface="Bookman Old Style" pitchFamily="18" charset="0"/>
              </a:rPr>
              <a:t>сергея</a:t>
            </a:r>
            <a:r>
              <a:rPr lang="ru-RU" sz="4000" b="1" dirty="0" smtClean="0">
                <a:latin typeface="Bookman Old Style" pitchFamily="18" charset="0"/>
              </a:rPr>
              <a:t> </a:t>
            </a:r>
            <a:r>
              <a:rPr lang="ru-RU" sz="4000" b="1" dirty="0" err="1" smtClean="0">
                <a:latin typeface="Bookman Old Style" pitchFamily="18" charset="0"/>
              </a:rPr>
              <a:t>есенина</a:t>
            </a:r>
            <a:r>
              <a:rPr lang="ru-RU" sz="4000" b="1" dirty="0" smtClean="0">
                <a:latin typeface="Bookman Old Style" pitchFamily="18" charset="0"/>
              </a:rPr>
              <a:t> «Пугачев»</a:t>
            </a:r>
            <a:endParaRPr lang="ru-RU" sz="4000" b="1" dirty="0">
              <a:latin typeface="Bookman Old Style" pitchFamily="18" charset="0"/>
            </a:endParaRPr>
          </a:p>
        </p:txBody>
      </p:sp>
      <p:pic>
        <p:nvPicPr>
          <p:cNvPr id="1026" name="Picture 2" descr="E:\юля\сайт\2526d7ffe0f888e822fe976bf1ed47ba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738935"/>
            <a:ext cx="2987824" cy="4119065"/>
          </a:xfrm>
          <a:prstGeom prst="rect">
            <a:avLst/>
          </a:prstGeom>
          <a:noFill/>
        </p:spPr>
      </p:pic>
      <p:pic>
        <p:nvPicPr>
          <p:cNvPr id="1027" name="Picture 3" descr="E:\юля\сайт\00768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12544" y="2780928"/>
            <a:ext cx="3231456" cy="40770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E:\юля\сайт\TEzZDZkN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2198" y="2204864"/>
            <a:ext cx="6411802" cy="4653136"/>
          </a:xfrm>
          <a:prstGeom prst="rect">
            <a:avLst/>
          </a:prstGeom>
          <a:noFill/>
        </p:spPr>
      </p:pic>
      <p:pic>
        <p:nvPicPr>
          <p:cNvPr id="2050" name="Picture 2" descr="E:\юля\сайт\17925331_4119268_Rokotov_Fedor_177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635896" cy="4625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3016"/>
            <a:ext cx="4392488" cy="2664296"/>
          </a:xfrm>
        </p:spPr>
        <p:txBody>
          <a:bodyPr>
            <a:normAutofit/>
          </a:bodyPr>
          <a:lstStyle/>
          <a:p>
            <a:r>
              <a:rPr lang="ru-RU" dirty="0" smtClean="0"/>
              <a:t>1773-1774 гг. пугачевщина</a:t>
            </a:r>
            <a:endParaRPr lang="ru-RU" dirty="0"/>
          </a:p>
        </p:txBody>
      </p:sp>
      <p:pic>
        <p:nvPicPr>
          <p:cNvPr id="3074" name="Picture 2" descr="E:\юля\сайт\0023-023-Urok-Kapitanskaja-doch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9978" y="3284984"/>
            <a:ext cx="4764021" cy="3573016"/>
          </a:xfrm>
          <a:prstGeom prst="rect">
            <a:avLst/>
          </a:prstGeom>
          <a:noFill/>
        </p:spPr>
      </p:pic>
      <p:pic>
        <p:nvPicPr>
          <p:cNvPr id="3075" name="Picture 3" descr="E:\юля\сайт\50090830_bunt_Kondratiya_Bulav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198645" cy="3284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686800" cy="61926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1773-1774 – восстание Пугачева;</a:t>
            </a:r>
          </a:p>
          <a:p>
            <a:r>
              <a:rPr lang="ru-RU" dirty="0" smtClean="0"/>
              <a:t>1825 – восстание декабристов, среди участников которого друзья А.С.Пушкина;</a:t>
            </a:r>
          </a:p>
          <a:p>
            <a:r>
              <a:rPr lang="ru-RU" dirty="0" smtClean="0"/>
              <a:t>1831 – подавление кровавого бунта военных поселенцев в Старой Руссе обращает внимание Пушкина к смутным временам русской истории;</a:t>
            </a:r>
          </a:p>
          <a:p>
            <a:r>
              <a:rPr lang="ru-RU" dirty="0" smtClean="0"/>
              <a:t>1833,ноябрь – завершена работа над «Историей Пугачева»;</a:t>
            </a:r>
          </a:p>
          <a:p>
            <a:r>
              <a:rPr lang="ru-RU" dirty="0" smtClean="0"/>
              <a:t>19 октября 1836 – такую символическую дату окончания романа «Капитанская дочка» указал Пушкин.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8640"/>
            <a:ext cx="8686800" cy="5891485"/>
          </a:xfrm>
        </p:spPr>
        <p:txBody>
          <a:bodyPr/>
          <a:lstStyle/>
          <a:p>
            <a:r>
              <a:rPr lang="ru-RU" dirty="0" smtClean="0"/>
              <a:t>1917 г. – свершилась Октябрьская революция, обещавшая крестьянам землю;</a:t>
            </a:r>
          </a:p>
          <a:p>
            <a:r>
              <a:rPr lang="ru-RU" dirty="0" smtClean="0"/>
              <a:t>1920-1922 гг. – тамбовское восстание под предводительством А. Антонова;</a:t>
            </a:r>
          </a:p>
          <a:p>
            <a:r>
              <a:rPr lang="ru-RU" dirty="0" smtClean="0"/>
              <a:t>1921 – Есенин создает трагедию «Пугачев».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1397000"/>
          <a:ext cx="7776864" cy="3976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3888432"/>
              </a:tblGrid>
              <a:tr h="616271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Bookman Old Style" pitchFamily="18" charset="0"/>
                        </a:rPr>
                        <a:t>У ПУШКИНА</a:t>
                      </a:r>
                      <a:endParaRPr lang="ru-RU" sz="28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Bookman Old Style" pitchFamily="18" charset="0"/>
                        </a:rPr>
                        <a:t>У ЕСЕНИНА </a:t>
                      </a:r>
                      <a:endParaRPr lang="ru-RU" sz="28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616271"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latin typeface="Bookman Old Style" pitchFamily="18" charset="0"/>
                        </a:rPr>
                        <a:t>ДЕРЗКИЙ</a:t>
                      </a:r>
                      <a:endParaRPr lang="ru-RU" sz="28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Bookman Old Style" pitchFamily="18" charset="0"/>
                        </a:rPr>
                        <a:t>ДИКИЙ</a:t>
                      </a:r>
                      <a:endParaRPr lang="ru-RU" sz="28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616271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Bookman Old Style" pitchFamily="18" charset="0"/>
                        </a:rPr>
                        <a:t>ЩЕДРЫЙ</a:t>
                      </a:r>
                      <a:endParaRPr lang="ru-RU" sz="28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Bookman Old Style" pitchFamily="18" charset="0"/>
                        </a:rPr>
                        <a:t>МЯТЕЖНЫЙ</a:t>
                      </a:r>
                      <a:endParaRPr lang="ru-RU" sz="28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063702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Bookman Old Style" pitchFamily="18" charset="0"/>
                        </a:rPr>
                        <a:t>ЧЕСТОЛЮБИВЫЙ, ВЛАСТОЛЮБИВЫЙ</a:t>
                      </a:r>
                      <a:endParaRPr lang="ru-RU" sz="28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Bookman Old Style" pitchFamily="18" charset="0"/>
                        </a:rPr>
                        <a:t>МЕЧТАТЕЛЬНЫЙ</a:t>
                      </a:r>
                      <a:endParaRPr lang="ru-RU" sz="28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063702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Bookman Old Style" pitchFamily="18" charset="0"/>
                        </a:rPr>
                        <a:t>ТАЛАНТЛИВЫЙ ВОЕНАЧАЛЬНИК</a:t>
                      </a:r>
                      <a:endParaRPr lang="ru-RU" sz="28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Bookman Old Style" pitchFamily="18" charset="0"/>
                        </a:rPr>
                        <a:t>СВЕТЛЫЙ УМ</a:t>
                      </a:r>
                      <a:endParaRPr lang="ru-RU" sz="28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31840" y="476672"/>
            <a:ext cx="3001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Bookman Old Style" pitchFamily="18" charset="0"/>
              </a:rPr>
              <a:t>ПУГАЧЕВ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124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Трагедия мятежной души в драматической поэме сергея есенина «Пугачев»</vt:lpstr>
      <vt:lpstr>Слайд 2</vt:lpstr>
      <vt:lpstr>1773-1774 гг. пугачевщина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Максим</dc:creator>
  <cp:lastModifiedBy>Максим</cp:lastModifiedBy>
  <cp:revision>9</cp:revision>
  <dcterms:created xsi:type="dcterms:W3CDTF">2013-04-02T15:07:43Z</dcterms:created>
  <dcterms:modified xsi:type="dcterms:W3CDTF">2013-04-02T16:13:25Z</dcterms:modified>
</cp:coreProperties>
</file>